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43442"/>
            <a:ext cx="9034943" cy="5557358"/>
          </a:xfrm>
        </p:spPr>
        <p:txBody>
          <a:bodyPr>
            <a:noAutofit/>
          </a:bodyPr>
          <a:lstStyle/>
          <a:p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не буде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темноти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для того,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утискуваний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 Перша пора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злегковажила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була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край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Завулонів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край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Нефталимів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остання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прославить дорогу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приморську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другий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бік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Йордану, округу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поганів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uk-UA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48905" y="197111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9:1-7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9480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 Народ,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темряві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ходить,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Світло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велике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побачить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над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тими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сидить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у краю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смерти,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Світло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засяє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над ними!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помножиш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народ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збільшиш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радість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 Вони перед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лицем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будуть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радіють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жнива,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тішаться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час, коли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ділять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здобич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889023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зламав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ярмо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тягару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і кия з рамена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жезло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пригнобителя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як за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днів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Мадіяма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Усякий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чобіт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військовий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гупає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гучно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та одежа,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поплямлена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кров'ю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стане все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пожежею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за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їжу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огню!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79" y="981512"/>
            <a:ext cx="8959441" cy="631691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Дитя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народилося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нам, даний нам Син,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влада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 раменах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кликнуть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ім'я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Дивний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Порадник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Бог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сильний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Отець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вічности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Князь миру.</a:t>
            </a:r>
          </a:p>
        </p:txBody>
      </p:sp>
    </p:spTree>
    <p:extLst>
      <p:ext uri="{BB962C8B-B14F-4D97-AF65-F5344CB8AC3E}">
        <p14:creationId xmlns:p14="http://schemas.microsoft.com/office/powerpoint/2010/main" val="1863811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30510"/>
            <a:ext cx="8959441" cy="631691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Без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кінця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множитися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панування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мир на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троні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Давида й у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царстві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поставити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міцно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підперти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правосуддям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правдою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відтепер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й аж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навіки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ревність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Саваота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зробить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232658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</TotalTime>
  <Words>214</Words>
  <Application>Microsoft Office PowerPoint</Application>
  <PresentationFormat>Екран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5</cp:revision>
  <dcterms:created xsi:type="dcterms:W3CDTF">2021-12-07T20:43:07Z</dcterms:created>
  <dcterms:modified xsi:type="dcterms:W3CDTF">2024-06-29T07:46:53Z</dcterms:modified>
</cp:coreProperties>
</file>